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6852"/>
    <a:srgbClr val="1B86A7"/>
    <a:srgbClr val="B9E9E3"/>
    <a:srgbClr val="032B54"/>
    <a:srgbClr val="BEEFE9"/>
    <a:srgbClr val="03252C"/>
    <a:srgbClr val="2B1F2D"/>
    <a:srgbClr val="1C3052"/>
    <a:srgbClr val="B590E2"/>
    <a:srgbClr val="C29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6AE4919-82D4-804A-888A-196345B4B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upo 60">
            <a:extLst>
              <a:ext uri="{FF2B5EF4-FFF2-40B4-BE49-F238E27FC236}">
                <a16:creationId xmlns:a16="http://schemas.microsoft.com/office/drawing/2014/main" id="{B94BFFE1-00F8-D946-8679-20EF72C645A6}"/>
              </a:ext>
            </a:extLst>
          </p:cNvPr>
          <p:cNvGrpSpPr/>
          <p:nvPr/>
        </p:nvGrpSpPr>
        <p:grpSpPr>
          <a:xfrm>
            <a:off x="0" y="2352805"/>
            <a:ext cx="12192000" cy="1840529"/>
            <a:chOff x="-84884" y="2352805"/>
            <a:chExt cx="12367206" cy="1840529"/>
          </a:xfrm>
        </p:grpSpPr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9C0F0AD1-5BE7-4049-AD3C-42769BA4C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884" y="2352805"/>
              <a:ext cx="6206202" cy="1810142"/>
            </a:xfrm>
            <a:prstGeom prst="rect">
              <a:avLst/>
            </a:prstGeom>
          </p:spPr>
        </p:pic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1E005968-0AF5-1B45-BF9E-AB78134FA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6120" y="2383192"/>
              <a:ext cx="6206202" cy="1810142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2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4317883" y="4544517"/>
            <a:ext cx="351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METROPOLITANA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8055" y="4354139"/>
            <a:ext cx="776131" cy="122352"/>
            <a:chOff x="5722374" y="5619135"/>
            <a:chExt cx="1223254" cy="192838"/>
          </a:xfrm>
          <a:solidFill>
            <a:srgbClr val="FA6852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AE14041E-0669-6240-B6DE-4217FB28FE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1823" y="2231185"/>
            <a:ext cx="1086895" cy="1214324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C66EAF1-4D10-2F44-A07E-FF196B038D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44344" y="4052280"/>
            <a:ext cx="1124374" cy="107939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858D58A3-3B60-E841-9478-051C3E0E39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3047" y="3253763"/>
            <a:ext cx="1154357" cy="1079399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028E48E-BFED-5844-AB85-A416F65501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68005" y="1497237"/>
            <a:ext cx="1079399" cy="1079399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9D6D853C-6482-EC47-8E3F-D56779A9F0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7613" y="2231185"/>
            <a:ext cx="1086895" cy="1214324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D3BD909E-2063-E34C-8766-4B9D1463A7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0134" y="4052280"/>
            <a:ext cx="1124374" cy="1079399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6C3AF0E4-CA59-7141-9692-DA8A453CB0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37243" y="3253763"/>
            <a:ext cx="1154357" cy="1079399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1F5E9AD1-A45A-5643-A0BA-EE3AFE51CF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12201" y="1497237"/>
            <a:ext cx="1079399" cy="107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>
            <a:extLst>
              <a:ext uri="{FF2B5EF4-FFF2-40B4-BE49-F238E27FC236}">
                <a16:creationId xmlns:a16="http://schemas.microsoft.com/office/drawing/2014/main" id="{F959ABFC-C68B-1249-9963-11D5127DEB5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825AC58-9CD2-FA4E-8EEB-3AFE3F1CA310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E8EAD01-0AEE-AC42-A3E4-5C2098E2D81D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B6CF968-142B-154C-8016-ED86A3D813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19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48</cp:revision>
  <dcterms:created xsi:type="dcterms:W3CDTF">2024-11-19T15:44:34Z</dcterms:created>
  <dcterms:modified xsi:type="dcterms:W3CDTF">2025-12-23T00:33:59Z</dcterms:modified>
</cp:coreProperties>
</file>